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3" autoAdjust="0"/>
    <p:restoredTop sz="94660"/>
  </p:normalViewPr>
  <p:slideViewPr>
    <p:cSldViewPr>
      <p:cViewPr varScale="1">
        <p:scale>
          <a:sx n="114" d="100"/>
          <a:sy n="114" d="100"/>
        </p:scale>
        <p:origin x="4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01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0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49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0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0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5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41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31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22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93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9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BE9C6-3970-4141-A167-61A59F6A003C}" type="datetimeFigureOut">
              <a:rPr lang="en-GB" smtClean="0"/>
              <a:t>02/09/2017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6B0B4-FCAE-4A88-BDBD-2D2B1EE83F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99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E5FF32-17A2-4AD1-95BE-DEC73ADC6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272480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B9C9A-EE5D-4542-968F-E939BA534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1856656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0A1D4-2C90-40AC-AB96-91D604DFA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2" y="3440832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460B4D-6C38-47C2-8BE7-9F0E5ADF8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1" y="6599262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0B47BA-0CF7-4ECB-9E01-C84009238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1" y="8178477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74494D-1201-44EF-B033-ADFAC8848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5020047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A55D40-5678-429F-BB6F-F5DCBAB5BE28}"/>
              </a:ext>
            </a:extLst>
          </p:cNvPr>
          <p:cNvSpPr txBox="1"/>
          <p:nvPr/>
        </p:nvSpPr>
        <p:spPr>
          <a:xfrm rot="16200000">
            <a:off x="54372" y="595533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B69DBB-3F3F-4C02-A407-CB16497E29A7}"/>
              </a:ext>
            </a:extLst>
          </p:cNvPr>
          <p:cNvSpPr txBox="1"/>
          <p:nvPr/>
        </p:nvSpPr>
        <p:spPr>
          <a:xfrm rot="16200000">
            <a:off x="54372" y="280555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C7CE7F-1AEC-44A6-A4B9-3D330371C95D}"/>
              </a:ext>
            </a:extLst>
          </p:cNvPr>
          <p:cNvSpPr txBox="1"/>
          <p:nvPr/>
        </p:nvSpPr>
        <p:spPr>
          <a:xfrm rot="16200000">
            <a:off x="54372" y="4380445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CDC0E-BF7E-41B9-8EED-62E5D07EF6E2}"/>
              </a:ext>
            </a:extLst>
          </p:cNvPr>
          <p:cNvSpPr txBox="1"/>
          <p:nvPr/>
        </p:nvSpPr>
        <p:spPr>
          <a:xfrm rot="16200000">
            <a:off x="57025" y="118121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54873E-B503-482E-966D-512A9BF78F07}"/>
              </a:ext>
            </a:extLst>
          </p:cNvPr>
          <p:cNvSpPr txBox="1"/>
          <p:nvPr/>
        </p:nvSpPr>
        <p:spPr>
          <a:xfrm rot="16200000">
            <a:off x="57865" y="7530221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F1386-EEC3-4646-93B7-77C6A79B9C29}"/>
              </a:ext>
            </a:extLst>
          </p:cNvPr>
          <p:cNvSpPr txBox="1"/>
          <p:nvPr/>
        </p:nvSpPr>
        <p:spPr>
          <a:xfrm rot="16200000">
            <a:off x="54372" y="9092735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752500-55CB-4166-9462-A2B28C9090D2}"/>
              </a:ext>
            </a:extLst>
          </p:cNvPr>
          <p:cNvSpPr txBox="1"/>
          <p:nvPr/>
        </p:nvSpPr>
        <p:spPr>
          <a:xfrm>
            <a:off x="5099957" y="849099"/>
            <a:ext cx="1206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 satellite 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C7199-D6F5-4BAA-8C53-2FBFE35E7216}"/>
              </a:ext>
            </a:extLst>
          </p:cNvPr>
          <p:cNvSpPr txBox="1"/>
          <p:nvPr/>
        </p:nvSpPr>
        <p:spPr>
          <a:xfrm>
            <a:off x="5099957" y="2433275"/>
            <a:ext cx="1206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 satellite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B515E6-FF61-4B56-86F6-2E15B27D8515}"/>
              </a:ext>
            </a:extLst>
          </p:cNvPr>
          <p:cNvSpPr txBox="1"/>
          <p:nvPr/>
        </p:nvSpPr>
        <p:spPr>
          <a:xfrm>
            <a:off x="5099957" y="3998078"/>
            <a:ext cx="164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Up to 7 remote sensing</a:t>
            </a:r>
          </a:p>
          <a:p>
            <a:r>
              <a:rPr lang="en-GB" sz="1200" dirty="0"/>
              <a:t>images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6AF01-861B-4E47-8EC2-2C875BA48037}"/>
              </a:ext>
            </a:extLst>
          </p:cNvPr>
          <p:cNvSpPr txBox="1"/>
          <p:nvPr/>
        </p:nvSpPr>
        <p:spPr>
          <a:xfrm>
            <a:off x="5101443" y="5596666"/>
            <a:ext cx="147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Up to 3 photographs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E61650-D1FD-4943-AEAF-93414F6C6871}"/>
              </a:ext>
            </a:extLst>
          </p:cNvPr>
          <p:cNvSpPr txBox="1"/>
          <p:nvPr/>
        </p:nvSpPr>
        <p:spPr>
          <a:xfrm>
            <a:off x="5099957" y="8760057"/>
            <a:ext cx="147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Up to 3 photographs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7467B-6F1D-4158-A50E-24BB76DE5287}"/>
              </a:ext>
            </a:extLst>
          </p:cNvPr>
          <p:cNvCxnSpPr>
            <a:cxnSpLocks/>
          </p:cNvCxnSpPr>
          <p:nvPr/>
        </p:nvCxnSpPr>
        <p:spPr>
          <a:xfrm>
            <a:off x="4779180" y="3586753"/>
            <a:ext cx="2339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5D69F1-1E23-47BC-A042-A9F3CF4FD605}"/>
              </a:ext>
            </a:extLst>
          </p:cNvPr>
          <p:cNvCxnSpPr>
            <a:cxnSpLocks/>
          </p:cNvCxnSpPr>
          <p:nvPr/>
        </p:nvCxnSpPr>
        <p:spPr>
          <a:xfrm>
            <a:off x="5013176" y="3586753"/>
            <a:ext cx="0" cy="12843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775378-A174-4DF3-BE79-D46118688516}"/>
              </a:ext>
            </a:extLst>
          </p:cNvPr>
          <p:cNvCxnSpPr>
            <a:cxnSpLocks/>
          </p:cNvCxnSpPr>
          <p:nvPr/>
        </p:nvCxnSpPr>
        <p:spPr>
          <a:xfrm>
            <a:off x="4779180" y="5180851"/>
            <a:ext cx="2339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FB61CF-1898-45B6-999C-71C961DD1AC1}"/>
              </a:ext>
            </a:extLst>
          </p:cNvPr>
          <p:cNvCxnSpPr>
            <a:cxnSpLocks/>
          </p:cNvCxnSpPr>
          <p:nvPr/>
        </p:nvCxnSpPr>
        <p:spPr>
          <a:xfrm>
            <a:off x="5013176" y="5180851"/>
            <a:ext cx="0" cy="12843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2C478D-BFC0-470B-909E-2E55F04CD469}"/>
              </a:ext>
            </a:extLst>
          </p:cNvPr>
          <p:cNvCxnSpPr>
            <a:cxnSpLocks/>
          </p:cNvCxnSpPr>
          <p:nvPr/>
        </p:nvCxnSpPr>
        <p:spPr>
          <a:xfrm>
            <a:off x="4779180" y="8349203"/>
            <a:ext cx="2339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BE3CE0-E60D-4E97-86C5-D8FEEB9DEEB2}"/>
              </a:ext>
            </a:extLst>
          </p:cNvPr>
          <p:cNvCxnSpPr>
            <a:cxnSpLocks/>
          </p:cNvCxnSpPr>
          <p:nvPr/>
        </p:nvCxnSpPr>
        <p:spPr>
          <a:xfrm>
            <a:off x="5013176" y="8349203"/>
            <a:ext cx="0" cy="12843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81492D-8C6F-4636-BFE5-FF0E304D2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72480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B3C08-EA27-4E11-B974-25BBD0A88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1856656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2A9F4E-F8C3-43E4-9547-662D7C112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3440832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4CB396-0C7B-427D-87A5-D03C43F3A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5020047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FD7860-B040-45C7-8918-6988D27130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8178477"/>
            <a:ext cx="1906984" cy="1430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9B10C60-87C1-4096-B2AD-18C067B8CB5B}"/>
              </a:ext>
            </a:extLst>
          </p:cNvPr>
          <p:cNvSpPr txBox="1"/>
          <p:nvPr/>
        </p:nvSpPr>
        <p:spPr>
          <a:xfrm>
            <a:off x="2852936" y="7175881"/>
            <a:ext cx="166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Usually no photographs</a:t>
            </a:r>
          </a:p>
        </p:txBody>
      </p:sp>
    </p:spTree>
    <p:extLst>
      <p:ext uri="{BB962C8B-B14F-4D97-AF65-F5344CB8AC3E}">
        <p14:creationId xmlns:p14="http://schemas.microsoft.com/office/powerpoint/2010/main" val="65778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35</Words>
  <Application>Microsoft Office PowerPoint</Application>
  <PresentationFormat>A4 Paper (210x297 mm)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Inns</dc:creator>
  <cp:lastModifiedBy>Simon Inns</cp:lastModifiedBy>
  <cp:revision>2</cp:revision>
  <dcterms:created xsi:type="dcterms:W3CDTF">2017-09-02T08:54:44Z</dcterms:created>
  <dcterms:modified xsi:type="dcterms:W3CDTF">2017-09-02T09:05:07Z</dcterms:modified>
</cp:coreProperties>
</file>